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Übersicht" id="{3C4FB4AC-A340-4C4D-B6D8-E908B09FCCE9}">
          <p14:sldIdLst/>
        </p14:section>
        <p14:section name="A" id="{4C98239B-1ADC-4502-99F2-87720B380123}">
          <p14:sldIdLst>
            <p14:sldId id="367"/>
          </p14:sldIdLst>
        </p14:section>
        <p14:section name="B" id="{40F981A5-918E-48C7-8E2F-6A6925428BCD}">
          <p14:sldIdLst/>
        </p14:section>
        <p14:section name="C" id="{14134CD1-8F30-4C1C-9821-426CD4F9F503}">
          <p14:sldIdLst/>
        </p14:section>
        <p14:section name="D" id="{CD9412C5-1B17-4152-8404-B35AAB67AB8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2638" userDrawn="1">
          <p15:clr>
            <a:srgbClr val="A4A3A4"/>
          </p15:clr>
        </p15:guide>
        <p15:guide id="3" orient="horz" pos="3680" userDrawn="1">
          <p15:clr>
            <a:srgbClr val="A4A3A4"/>
          </p15:clr>
        </p15:guide>
        <p15:guide id="4" orient="horz" pos="2546" userDrawn="1">
          <p15:clr>
            <a:srgbClr val="A4A3A4"/>
          </p15:clr>
        </p15:guide>
        <p15:guide id="5" pos="4611" userDrawn="1">
          <p15:clr>
            <a:srgbClr val="A4A3A4"/>
          </p15:clr>
        </p15:guide>
        <p15:guide id="6" pos="5677" userDrawn="1">
          <p15:clr>
            <a:srgbClr val="A4A3A4"/>
          </p15:clr>
        </p15:guide>
        <p15:guide id="7" pos="107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örsig, Nicolas (PTKA)" initials="BN(" lastIdx="3" clrIdx="0">
    <p:extLst>
      <p:ext uri="{19B8F6BF-5375-455C-9EA6-DF929625EA0E}">
        <p15:presenceInfo xmlns:p15="http://schemas.microsoft.com/office/powerpoint/2012/main" userId="S-1-5-21-1202744845-3101423955-345487624-1275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A8D"/>
    <a:srgbClr val="1F6187"/>
    <a:srgbClr val="24719C"/>
    <a:srgbClr val="226A92"/>
    <a:srgbClr val="21688F"/>
    <a:srgbClr val="1F659B"/>
    <a:srgbClr val="26668A"/>
    <a:srgbClr val="3F6C85"/>
    <a:srgbClr val="4C819F"/>
    <a:srgbClr val="A5B4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02" autoAdjust="0"/>
    <p:restoredTop sz="94660"/>
  </p:normalViewPr>
  <p:slideViewPr>
    <p:cSldViewPr snapToGrid="0" snapToObjects="1" showGuides="1">
      <p:cViewPr varScale="1">
        <p:scale>
          <a:sx n="122" d="100"/>
          <a:sy n="122" d="100"/>
        </p:scale>
        <p:origin x="1446" y="90"/>
      </p:cViewPr>
      <p:guideLst>
        <p:guide orient="horz" pos="686"/>
        <p:guide pos="2638"/>
        <p:guide orient="horz" pos="3680"/>
        <p:guide orient="horz" pos="2546"/>
        <p:guide pos="4611"/>
        <p:guide pos="5677"/>
        <p:guide pos="10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77296F-27ED-331B-3172-A64CC0856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DD4966C-B200-7481-48CE-0CBA8FA863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E25877-87B8-ED7D-016F-95B017617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CAE7A0-854B-DC6E-91F9-68A9534BD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CB0D5F-5DAD-F61C-0D9D-37AFD498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32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CAD10E-C456-04A3-2E49-151A4BA7A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D0B6416-4073-324C-9834-B85F7C1BD9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0472A2-CEAA-5FB3-1076-15C38AEA0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D9081B-5B42-BF25-0D34-37550033B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264DC6-FE1F-9E1A-835A-9531797F0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515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E6EBB1-A940-798D-7EA1-DB439D38ED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1F80C6B-BB6B-85FC-6D6E-0C827777F7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0C0494-1CEA-E37F-0E99-314A9EAC0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E48A9F-0E2F-1208-35C8-2F891A399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B5ABEC-4B05-28A9-ED68-FEAE6627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04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32468-7932-32BA-C8A5-A694B5F77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A50999-6DEF-9EE3-FE31-0F794BF4B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75911F-C4B8-8CF7-EF70-62B6624CD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3F8089-8BF6-0611-74B0-C28D973B0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B78A82-6947-1207-B762-D5A73904F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700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7AB09D-B8D8-AF7D-9E15-D82D70814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C7D39BB-EED1-5081-03B6-5201FD3E54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5CAB9B-A6A4-ED29-4A83-C92890418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59F6E4-ECD9-A87E-D6EB-A9B5F9E68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D2443A-4083-9DEC-71E4-77143AB96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47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284947-2ADD-1BF3-0CBD-55D9518FC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62DAF8-748C-DF00-45B5-58C9132020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74FFE6F-BEEF-7754-539D-3C2CC5FD9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17A3C47-D3F0-02FF-C39D-9AF180C29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6093B70-689E-18C2-0FCF-C110B3ED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431695-FF63-ECFA-DC68-194FD36AA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E22D54-855F-0E02-FE62-0EF601EBC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07F3A0-6136-37A2-CA48-2E327B2B3E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8B881F6-3EA8-E9A0-3E75-A262AE6ACE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F9E9834-5075-53D1-6698-B88BB8F4DE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6B8CF64-46E0-32F7-EFA7-40F4484D1A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E136ED9-0ADA-98B6-D300-DEA21BB16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BAADF0D-BAE9-2499-4AA4-69955F1AE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7167FBF-F6E3-D76B-447E-B8E4FB68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28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F334F9-1566-E771-2EE9-8738798C4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FC768-9191-DD80-60CB-2FC15ED19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7A5125D-19F1-FB07-D3E7-0610E3889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975E04-CDA9-8F84-94CE-ECA6C88DF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154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4511535-9546-A841-8C9B-0B5EDAF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5EE7D5D-CF18-404C-38C4-C999C3512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2A6AEC-1493-C377-9B5C-2C1CB18E4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670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B412E-3601-FE8D-B913-A7362936E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50D115-BF4B-C1F2-C0D2-7B902E687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E7716A-485B-6411-AF94-0014D84C22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B5CEB7-3AC2-D46D-CAE3-0243C7E6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F461BB-FE1E-AFD4-54CF-8AF03466C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BA0F88F-5CAD-E060-6C79-832C5C023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29D475-3AE0-26AB-A6E4-262824625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E72FF8E-38AA-99E6-3222-7B6369BE9E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C2119AF-E796-2ACB-BEB0-163C65B95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C68E5FE-484D-CD0A-190D-151F94B78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FE80D7-CD33-6548-5115-6B9740F39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2EA457-5020-0D50-2B0E-A145C07E0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770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222EB39-04B4-DCA4-B079-D5E49A7A5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31DE24-4F61-AC17-63B2-EE9D97788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FB0D0A-989C-8E19-84D3-816D76709C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D0721-DEC7-42CC-B074-BBA3F4850CAA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ED6F2C-4C4A-CC87-A126-266EDFB531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70A474-CA2A-7A56-5165-0825B3A68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0756D-D68E-4C2A-928E-0481CAB62F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173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E4A1C-BDE7-36F4-6CDC-36620E677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8D4B1D66-4FB1-4E69-8DC7-F2457651F12E}"/>
              </a:ext>
            </a:extLst>
          </p:cNvPr>
          <p:cNvSpPr>
            <a:spLocks noChangeAspect="1"/>
          </p:cNvSpPr>
          <p:nvPr/>
        </p:nvSpPr>
        <p:spPr>
          <a:xfrm rot="5400000">
            <a:off x="6613606" y="2853086"/>
            <a:ext cx="488919" cy="1151831"/>
          </a:xfrm>
          <a:prstGeom prst="roundRect">
            <a:avLst>
              <a:gd name="adj" fmla="val 50000"/>
            </a:avLst>
          </a:prstGeom>
          <a:solidFill>
            <a:srgbClr val="0096C8">
              <a:alpha val="69804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950C9DE2-2DF1-469D-B770-CBFD90073D39}"/>
              </a:ext>
            </a:extLst>
          </p:cNvPr>
          <p:cNvSpPr>
            <a:spLocks noChangeAspect="1"/>
          </p:cNvSpPr>
          <p:nvPr/>
        </p:nvSpPr>
        <p:spPr>
          <a:xfrm rot="5400000">
            <a:off x="8086604" y="326358"/>
            <a:ext cx="488919" cy="1945884"/>
          </a:xfrm>
          <a:prstGeom prst="roundRect">
            <a:avLst>
              <a:gd name="adj" fmla="val 50000"/>
            </a:avLst>
          </a:prstGeom>
          <a:solidFill>
            <a:srgbClr val="F6B22A">
              <a:alpha val="7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17DCD80E-C875-4150-AEAA-827666E8FF34}"/>
              </a:ext>
            </a:extLst>
          </p:cNvPr>
          <p:cNvSpPr>
            <a:spLocks noChangeAspect="1"/>
          </p:cNvSpPr>
          <p:nvPr/>
        </p:nvSpPr>
        <p:spPr>
          <a:xfrm rot="5400000">
            <a:off x="8199351" y="3788274"/>
            <a:ext cx="488919" cy="1945884"/>
          </a:xfrm>
          <a:prstGeom prst="roundRect">
            <a:avLst>
              <a:gd name="adj" fmla="val 50000"/>
            </a:avLst>
          </a:prstGeom>
          <a:solidFill>
            <a:srgbClr val="F6B22A">
              <a:alpha val="7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i="0" u="none" strike="noStrike" kern="1200" normalizeH="0" baseline="0" noProof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DE3E6717-6832-4857-BE83-538C2D75DE57}"/>
              </a:ext>
            </a:extLst>
          </p:cNvPr>
          <p:cNvSpPr>
            <a:spLocks noChangeAspect="1"/>
          </p:cNvSpPr>
          <p:nvPr/>
        </p:nvSpPr>
        <p:spPr>
          <a:xfrm rot="20340000">
            <a:off x="6814448" y="945490"/>
            <a:ext cx="479420" cy="4176000"/>
          </a:xfrm>
          <a:prstGeom prst="roundRect">
            <a:avLst>
              <a:gd name="adj" fmla="val 50000"/>
            </a:avLst>
          </a:prstGeom>
          <a:solidFill>
            <a:srgbClr val="0096C8">
              <a:alpha val="69804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C6EC9A9D-7ABA-4BBE-82E4-F8588D1CA775}"/>
              </a:ext>
            </a:extLst>
          </p:cNvPr>
          <p:cNvSpPr>
            <a:spLocks noChangeAspect="1"/>
          </p:cNvSpPr>
          <p:nvPr/>
        </p:nvSpPr>
        <p:spPr>
          <a:xfrm rot="1260000">
            <a:off x="5485145" y="944402"/>
            <a:ext cx="479420" cy="4176000"/>
          </a:xfrm>
          <a:prstGeom prst="roundRect">
            <a:avLst>
              <a:gd name="adj" fmla="val 50000"/>
            </a:avLst>
          </a:prstGeom>
          <a:solidFill>
            <a:srgbClr val="00508E">
              <a:alpha val="7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AAEDF58C-5C79-48B2-ADD8-4032137C0C5D}"/>
              </a:ext>
            </a:extLst>
          </p:cNvPr>
          <p:cNvSpPr>
            <a:spLocks noChangeAspect="1"/>
          </p:cNvSpPr>
          <p:nvPr/>
        </p:nvSpPr>
        <p:spPr>
          <a:xfrm rot="1260000">
            <a:off x="8145861" y="944402"/>
            <a:ext cx="479420" cy="4176000"/>
          </a:xfrm>
          <a:prstGeom prst="roundRect">
            <a:avLst>
              <a:gd name="adj" fmla="val 50000"/>
            </a:avLst>
          </a:prstGeom>
          <a:solidFill>
            <a:srgbClr val="F6B22A">
              <a:alpha val="7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66BC2A1A-350E-4E54-9D6D-517ACE422353}"/>
              </a:ext>
            </a:extLst>
          </p:cNvPr>
          <p:cNvSpPr>
            <a:spLocks noChangeAspect="1"/>
          </p:cNvSpPr>
          <p:nvPr/>
        </p:nvSpPr>
        <p:spPr>
          <a:xfrm rot="20340000">
            <a:off x="4357398" y="2070670"/>
            <a:ext cx="491428" cy="3006000"/>
          </a:xfrm>
          <a:prstGeom prst="roundRect">
            <a:avLst>
              <a:gd name="adj" fmla="val 50000"/>
            </a:avLst>
          </a:prstGeom>
          <a:solidFill>
            <a:srgbClr val="00508E">
              <a:alpha val="7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7BFA7330-7602-4DD9-A863-E9F52905DE45}"/>
              </a:ext>
            </a:extLst>
          </p:cNvPr>
          <p:cNvSpPr>
            <a:spLocks noChangeAspect="1"/>
          </p:cNvSpPr>
          <p:nvPr/>
        </p:nvSpPr>
        <p:spPr>
          <a:xfrm rot="1260000">
            <a:off x="3465318" y="2074485"/>
            <a:ext cx="491428" cy="3006000"/>
          </a:xfrm>
          <a:prstGeom prst="roundRect">
            <a:avLst>
              <a:gd name="adj" fmla="val 50000"/>
            </a:avLst>
          </a:prstGeom>
          <a:solidFill>
            <a:srgbClr val="00508E">
              <a:alpha val="7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0ACEB6BB-C14F-45DE-9234-45161EB55810}"/>
              </a:ext>
            </a:extLst>
          </p:cNvPr>
          <p:cNvSpPr>
            <a:spLocks noChangeAspect="1"/>
          </p:cNvSpPr>
          <p:nvPr/>
        </p:nvSpPr>
        <p:spPr>
          <a:xfrm rot="20340000">
            <a:off x="2347881" y="947612"/>
            <a:ext cx="479420" cy="4176000"/>
          </a:xfrm>
          <a:prstGeom prst="roundRect">
            <a:avLst>
              <a:gd name="adj" fmla="val 50000"/>
            </a:avLst>
          </a:prstGeom>
          <a:solidFill>
            <a:srgbClr val="014A8D">
              <a:alpha val="69804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D1CFB44-9479-4BCA-89FA-2E250B90AE24}"/>
              </a:ext>
            </a:extLst>
          </p:cNvPr>
          <p:cNvSpPr txBox="1">
            <a:spLocks noChangeAspect="1"/>
          </p:cNvSpPr>
          <p:nvPr/>
        </p:nvSpPr>
        <p:spPr>
          <a:xfrm>
            <a:off x="5099152" y="5706960"/>
            <a:ext cx="4379854" cy="8764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5500" baseline="30000" dirty="0">
                <a:solidFill>
                  <a:srgbClr val="17A0CD"/>
                </a:solidFill>
                <a:latin typeface="Nunito" pitchFamily="2" charset="0"/>
                <a:ea typeface="Malgun Gothic" panose="020B0503020000020004" pitchFamily="34" charset="-127"/>
                <a:cs typeface="Arial" panose="020B0604020202020204" pitchFamily="34" charset="0"/>
              </a:rPr>
              <a:t>der</a:t>
            </a:r>
            <a:r>
              <a:rPr lang="de-DE" sz="5500" b="1" dirty="0">
                <a:solidFill>
                  <a:srgbClr val="004B76"/>
                </a:solidFill>
                <a:latin typeface="Nunito" pitchFamily="2" charset="0"/>
                <a:ea typeface="Malgun Gothic" panose="020B0503020000020004" pitchFamily="34" charset="-127"/>
                <a:cs typeface="Arial" panose="020B0604020202020204" pitchFamily="34" charset="0"/>
              </a:rPr>
              <a:t> </a:t>
            </a:r>
            <a:r>
              <a:rPr lang="de-DE" sz="5500" b="1" dirty="0">
                <a:solidFill>
                  <a:srgbClr val="F8B93D"/>
                </a:solidFill>
                <a:latin typeface="Nunito" pitchFamily="2" charset="0"/>
                <a:ea typeface="Malgun Gothic" panose="020B0503020000020004" pitchFamily="34" charset="-127"/>
                <a:cs typeface="Arial" panose="020B0604020202020204" pitchFamily="34" charset="0"/>
              </a:rPr>
              <a:t>Zukunft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2B254AE-1C6B-4371-9B55-475924349739}"/>
              </a:ext>
            </a:extLst>
          </p:cNvPr>
          <p:cNvSpPr txBox="1">
            <a:spLocks noChangeAspect="1"/>
          </p:cNvSpPr>
          <p:nvPr/>
        </p:nvSpPr>
        <p:spPr>
          <a:xfrm>
            <a:off x="1634054" y="4881417"/>
            <a:ext cx="7038720" cy="9673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5500" b="1" kern="100" spc="-700" dirty="0">
                <a:solidFill>
                  <a:srgbClr val="176099"/>
                </a:solidFill>
                <a:latin typeface="Nunito" pitchFamily="2" charset="0"/>
                <a:ea typeface="Malgun Gothic" panose="020B0503020000020004" pitchFamily="34" charset="-127"/>
                <a:cs typeface="Arial" panose="020B0604020202020204" pitchFamily="34" charset="0"/>
              </a:rPr>
              <a:t>W</a:t>
            </a:r>
            <a:r>
              <a:rPr lang="de-DE" sz="5500" b="1" kern="0" spc="-100" dirty="0">
                <a:solidFill>
                  <a:srgbClr val="176099"/>
                </a:solidFill>
                <a:latin typeface="Nunito" pitchFamily="2" charset="0"/>
                <a:ea typeface="Malgun Gothic" panose="020B0503020000020004" pitchFamily="34" charset="-127"/>
                <a:cs typeface="Arial" panose="020B0604020202020204" pitchFamily="34" charset="0"/>
              </a:rPr>
              <a:t>as</a:t>
            </a:r>
            <a:r>
              <a:rPr lang="de-DE" sz="5500" b="1" kern="100" dirty="0">
                <a:solidFill>
                  <a:srgbClr val="176099"/>
                </a:solidFill>
                <a:latin typeface="Nunito" pitchFamily="2" charset="0"/>
                <a:ea typeface="Malgun Gothic" panose="020B0503020000020004" pitchFamily="34" charset="-127"/>
                <a:cs typeface="Arial" panose="020B0604020202020204" pitchFamily="34" charset="0"/>
              </a:rPr>
              <a:t>serversorgung</a:t>
            </a:r>
            <a:r>
              <a:rPr lang="de-DE" sz="6000" b="1" kern="100" dirty="0">
                <a:solidFill>
                  <a:srgbClr val="2C6EA2"/>
                </a:solidFill>
                <a:latin typeface="Nunito" pitchFamily="2" charset="0"/>
                <a:ea typeface="Malgun Gothic" panose="020B0503020000020004" pitchFamily="34" charset="-127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91793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Nunito</vt:lpstr>
      <vt:lpstr>1_Office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Börsig, Nicolas (PTKA)</dc:creator>
  <cp:lastModifiedBy>Franck, Carina (PTKA)</cp:lastModifiedBy>
  <cp:revision>245</cp:revision>
  <cp:lastPrinted>2025-03-19T13:33:15Z</cp:lastPrinted>
  <dcterms:created xsi:type="dcterms:W3CDTF">2025-03-07T15:58:41Z</dcterms:created>
  <dcterms:modified xsi:type="dcterms:W3CDTF">2025-05-28T11:59:46Z</dcterms:modified>
</cp:coreProperties>
</file>